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hyperlink" Target="https://www.linkedin.com/company-beta/2416143/admin/updates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Infomineo/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infomineo.com/insights/blog/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1)" type="title">
  <p:cSld name="Title Slide (Option 1)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2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1" t="-4" r="-1" b="-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2"/>
          <p:cNvSpPr/>
          <p:nvPr/>
        </p:nvSpPr>
        <p:spPr>
          <a:xfrm>
            <a:off x="536448" y="0"/>
            <a:ext cx="6363291" cy="1475219"/>
          </a:xfrm>
          <a:prstGeom prst="rect">
            <a:avLst/>
          </a:prstGeom>
          <a:gradFill>
            <a:gsLst>
              <a:gs pos="0">
                <a:srgbClr val="062379"/>
              </a:gs>
              <a:gs pos="45000">
                <a:srgbClr val="062379">
                  <a:alpha val="89803"/>
                </a:srgbClr>
              </a:gs>
              <a:gs pos="100000">
                <a:srgbClr val="0934B6">
                  <a:alpha val="8000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72"/>
          <p:cNvSpPr/>
          <p:nvPr/>
        </p:nvSpPr>
        <p:spPr>
          <a:xfrm>
            <a:off x="536448" y="1844676"/>
            <a:ext cx="6363291" cy="5013324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9803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980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72"/>
          <p:cNvSpPr txBox="1">
            <a:spLocks noGrp="1"/>
          </p:cNvSpPr>
          <p:nvPr>
            <p:ph type="ctrTitle"/>
          </p:nvPr>
        </p:nvSpPr>
        <p:spPr>
          <a:xfrm>
            <a:off x="902896" y="3051297"/>
            <a:ext cx="5478239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b="0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2"/>
          <p:cNvSpPr txBox="1">
            <a:spLocks noGrp="1"/>
          </p:cNvSpPr>
          <p:nvPr>
            <p:ph type="subTitle" idx="1"/>
          </p:nvPr>
        </p:nvSpPr>
        <p:spPr>
          <a:xfrm>
            <a:off x="902896" y="4348579"/>
            <a:ext cx="5478239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8" name="Google Shape;38;p72"/>
          <p:cNvPicPr preferRelativeResize="0"/>
          <p:nvPr/>
        </p:nvPicPr>
        <p:blipFill rotWithShape="1">
          <a:blip r:embed="rId3">
            <a:alphaModFix/>
          </a:blip>
          <a:srcRect l="738" r="729"/>
          <a:stretch/>
        </p:blipFill>
        <p:spPr>
          <a:xfrm>
            <a:off x="902896" y="450469"/>
            <a:ext cx="2497454" cy="5742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2"/>
          <p:cNvSpPr txBox="1"/>
          <p:nvPr/>
        </p:nvSpPr>
        <p:spPr>
          <a:xfrm>
            <a:off x="902905" y="5825205"/>
            <a:ext cx="13020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&lt;Date&gt;</a:t>
            </a:r>
            <a:endParaRPr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848626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1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81"/>
          <p:cNvSpPr txBox="1">
            <a:spLocks noGrp="1"/>
          </p:cNvSpPr>
          <p:nvPr>
            <p:ph type="title"/>
          </p:nvPr>
        </p:nvSpPr>
        <p:spPr>
          <a:xfrm>
            <a:off x="566142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81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cxnSp>
        <p:nvCxnSpPr>
          <p:cNvPr id="105" name="Google Shape;105;p81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6" name="Google Shape;106;p8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07" name="Google Shape;107;p8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8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</a:t>
            </a: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All rights reserved.</a:t>
            </a:r>
            <a:endParaRPr/>
          </a:p>
        </p:txBody>
      </p:sp>
      <p:sp>
        <p:nvSpPr>
          <p:cNvPr id="121" name="Google Shape;121;p81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95539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1598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 Layout">
  <p:cSld name="3_Title only Layou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2"/>
          <p:cNvSpPr/>
          <p:nvPr/>
        </p:nvSpPr>
        <p:spPr>
          <a:xfrm>
            <a:off x="0" y="-1"/>
            <a:ext cx="12192000" cy="3429000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80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2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95539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8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126" name="Google Shape;126;p82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7" name="Google Shape;127;p82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364427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3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80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83"/>
          <p:cNvSpPr txBox="1">
            <a:spLocks noGrp="1"/>
          </p:cNvSpPr>
          <p:nvPr>
            <p:ph type="title"/>
          </p:nvPr>
        </p:nvSpPr>
        <p:spPr>
          <a:xfrm>
            <a:off x="566141" y="3010422"/>
            <a:ext cx="3032465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8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132" name="Google Shape;132;p83"/>
          <p:cNvSpPr txBox="1">
            <a:spLocks noGrp="1"/>
          </p:cNvSpPr>
          <p:nvPr>
            <p:ph type="ftr" idx="11"/>
          </p:nvPr>
        </p:nvSpPr>
        <p:spPr>
          <a:xfrm>
            <a:off x="4349577" y="6445294"/>
            <a:ext cx="95539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4304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 Layout">
  <p:cSld name="2_Title only Layou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4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95539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grpSp>
        <p:nvGrpSpPr>
          <p:cNvPr id="136" name="Google Shape;136;p84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37" name="Google Shape;137;p8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8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8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0" name="Google Shape;150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4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</a:t>
            </a:r>
            <a:r>
              <a:rPr lang="en-US" sz="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. All rights reserved.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0406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Layout">
  <p:cSld name="1_Title only Layou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5"/>
          <p:cNvSpPr/>
          <p:nvPr/>
        </p:nvSpPr>
        <p:spPr>
          <a:xfrm>
            <a:off x="550863" y="549275"/>
            <a:ext cx="7998777" cy="6308725"/>
          </a:xfrm>
          <a:prstGeom prst="rect">
            <a:avLst/>
          </a:prstGeom>
          <a:gradFill>
            <a:gsLst>
              <a:gs pos="0">
                <a:srgbClr val="062379">
                  <a:alpha val="89803"/>
                </a:srgbClr>
              </a:gs>
              <a:gs pos="32000">
                <a:srgbClr val="062379">
                  <a:alpha val="89803"/>
                </a:srgbClr>
              </a:gs>
              <a:gs pos="61000">
                <a:srgbClr val="0934B6">
                  <a:alpha val="89803"/>
                </a:srgbClr>
              </a:gs>
              <a:gs pos="86000">
                <a:srgbClr val="036DFF">
                  <a:alpha val="89803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5"/>
          <p:cNvSpPr txBox="1">
            <a:spLocks noGrp="1"/>
          </p:cNvSpPr>
          <p:nvPr>
            <p:ph type="title"/>
          </p:nvPr>
        </p:nvSpPr>
        <p:spPr>
          <a:xfrm>
            <a:off x="855663" y="926348"/>
            <a:ext cx="7343457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85"/>
          <p:cNvSpPr txBox="1">
            <a:spLocks noGrp="1"/>
          </p:cNvSpPr>
          <p:nvPr>
            <p:ph type="ftr" idx="11"/>
          </p:nvPr>
        </p:nvSpPr>
        <p:spPr>
          <a:xfrm>
            <a:off x="855663" y="6465614"/>
            <a:ext cx="6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85"/>
          <p:cNvCxnSpPr/>
          <p:nvPr/>
        </p:nvCxnSpPr>
        <p:spPr>
          <a:xfrm>
            <a:off x="844200" y="85067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8" name="Google Shape;158;p8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59" name="Google Shape;159;p8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8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8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8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8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</a:t>
            </a: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All rights reserved.</a:t>
            </a:r>
            <a:endParaRPr/>
          </a:p>
        </p:txBody>
      </p:sp>
      <p:sp>
        <p:nvSpPr>
          <p:cNvPr id="173" name="Google Shape;173;p8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96812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Custom Layout">
  <p:cSld name="5_Custom Layou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6"/>
          <p:cNvSpPr txBox="1"/>
          <p:nvPr/>
        </p:nvSpPr>
        <p:spPr>
          <a:xfrm>
            <a:off x="550863" y="5965461"/>
            <a:ext cx="30289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www.infomineo.com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Copyright © 202</a:t>
            </a: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2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All rights reserved.</a:t>
            </a:r>
            <a:endParaRPr/>
          </a:p>
        </p:txBody>
      </p:sp>
      <p:pic>
        <p:nvPicPr>
          <p:cNvPr id="177" name="Google Shape;177;p8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5045" y="6011003"/>
            <a:ext cx="317270" cy="31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39597" y="6018867"/>
            <a:ext cx="301541" cy="301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6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51769" y="6010451"/>
            <a:ext cx="318374" cy="3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86"/>
          <p:cNvPicPr preferRelativeResize="0"/>
          <p:nvPr/>
        </p:nvPicPr>
        <p:blipFill rotWithShape="1">
          <a:blip r:embed="rId8">
            <a:alphaModFix/>
          </a:blip>
          <a:srcRect l="738" r="729"/>
          <a:stretch/>
        </p:blipFill>
        <p:spPr>
          <a:xfrm>
            <a:off x="4256669" y="3006053"/>
            <a:ext cx="3678664" cy="845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0029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2)">
  <p:cSld name="Title Slide (Option 2)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87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214" t="3933" r="2214" b="3933"/>
          <a:stretch/>
        </p:blipFill>
        <p:spPr>
          <a:xfrm>
            <a:off x="269998" y="270000"/>
            <a:ext cx="11652001" cy="63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7"/>
          <p:cNvSpPr/>
          <p:nvPr/>
        </p:nvSpPr>
        <p:spPr>
          <a:xfrm>
            <a:off x="536448" y="540000"/>
            <a:ext cx="6363891" cy="6318000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9803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980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7"/>
          <p:cNvSpPr txBox="1">
            <a:spLocks noGrp="1"/>
          </p:cNvSpPr>
          <p:nvPr>
            <p:ph type="ctrTitle"/>
          </p:nvPr>
        </p:nvSpPr>
        <p:spPr>
          <a:xfrm>
            <a:off x="902896" y="3066686"/>
            <a:ext cx="533794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87"/>
          <p:cNvSpPr txBox="1">
            <a:spLocks noGrp="1"/>
          </p:cNvSpPr>
          <p:nvPr>
            <p:ph type="subTitle" idx="1"/>
          </p:nvPr>
        </p:nvSpPr>
        <p:spPr>
          <a:xfrm>
            <a:off x="902896" y="4348579"/>
            <a:ext cx="533794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87"/>
          <p:cNvSpPr txBox="1">
            <a:spLocks noGrp="1"/>
          </p:cNvSpPr>
          <p:nvPr>
            <p:ph type="dt" idx="10"/>
          </p:nvPr>
        </p:nvSpPr>
        <p:spPr>
          <a:xfrm>
            <a:off x="902896" y="5923689"/>
            <a:ext cx="1582738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87" name="Google Shape;187;p87"/>
          <p:cNvPicPr preferRelativeResize="0"/>
          <p:nvPr/>
        </p:nvPicPr>
        <p:blipFill rotWithShape="1">
          <a:blip r:embed="rId3">
            <a:alphaModFix/>
          </a:blip>
          <a:srcRect l="738" r="729"/>
          <a:stretch/>
        </p:blipFill>
        <p:spPr>
          <a:xfrm>
            <a:off x="902896" y="901732"/>
            <a:ext cx="2497454" cy="574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643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3)">
  <p:cSld name="Title Slide (Option 3)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88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517" t="8005" r="4516" b="8006"/>
          <a:stretch/>
        </p:blipFill>
        <p:spPr>
          <a:xfrm>
            <a:off x="550861" y="549274"/>
            <a:ext cx="11090276" cy="575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8"/>
          <p:cNvSpPr/>
          <p:nvPr/>
        </p:nvSpPr>
        <p:spPr>
          <a:xfrm>
            <a:off x="1083553" y="1080000"/>
            <a:ext cx="5816186" cy="5778000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9803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980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88"/>
          <p:cNvPicPr preferRelativeResize="0"/>
          <p:nvPr/>
        </p:nvPicPr>
        <p:blipFill rotWithShape="1">
          <a:blip r:embed="rId3">
            <a:alphaModFix/>
          </a:blip>
          <a:srcRect l="738" r="729"/>
          <a:stretch/>
        </p:blipFill>
        <p:spPr>
          <a:xfrm>
            <a:off x="1631950" y="1603956"/>
            <a:ext cx="2497454" cy="57428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8"/>
          <p:cNvSpPr txBox="1">
            <a:spLocks noGrp="1"/>
          </p:cNvSpPr>
          <p:nvPr>
            <p:ph type="dt" idx="10"/>
          </p:nvPr>
        </p:nvSpPr>
        <p:spPr>
          <a:xfrm>
            <a:off x="1631950" y="5923689"/>
            <a:ext cx="1582738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88"/>
          <p:cNvSpPr txBox="1">
            <a:spLocks noGrp="1"/>
          </p:cNvSpPr>
          <p:nvPr>
            <p:ph type="ctrTitle"/>
          </p:nvPr>
        </p:nvSpPr>
        <p:spPr>
          <a:xfrm>
            <a:off x="1631951" y="3610939"/>
            <a:ext cx="479933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88"/>
          <p:cNvSpPr txBox="1">
            <a:spLocks noGrp="1"/>
          </p:cNvSpPr>
          <p:nvPr>
            <p:ph type="subTitle" idx="1"/>
          </p:nvPr>
        </p:nvSpPr>
        <p:spPr>
          <a:xfrm>
            <a:off x="1631951" y="4892832"/>
            <a:ext cx="479933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3813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4)">
  <p:cSld name="Title Slide (Option 4)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89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1" t="15627" r="-1" b="6560"/>
          <a:stretch/>
        </p:blipFill>
        <p:spPr>
          <a:xfrm>
            <a:off x="0" y="1522048"/>
            <a:ext cx="12192000" cy="533595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9"/>
          <p:cNvSpPr/>
          <p:nvPr/>
        </p:nvSpPr>
        <p:spPr>
          <a:xfrm>
            <a:off x="536448" y="0"/>
            <a:ext cx="6363291" cy="6308726"/>
          </a:xfrm>
          <a:prstGeom prst="rect">
            <a:avLst/>
          </a:prstGeom>
          <a:gradFill>
            <a:gsLst>
              <a:gs pos="0">
                <a:srgbClr val="062379"/>
              </a:gs>
              <a:gs pos="39000">
                <a:srgbClr val="0934B6">
                  <a:alpha val="94901"/>
                </a:srgbClr>
              </a:gs>
              <a:gs pos="74000">
                <a:srgbClr val="036DFF">
                  <a:alpha val="80000"/>
                </a:srgbClr>
              </a:gs>
              <a:gs pos="100000">
                <a:srgbClr val="43E1D3">
                  <a:alpha val="89803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9"/>
          <p:cNvSpPr txBox="1">
            <a:spLocks noGrp="1"/>
          </p:cNvSpPr>
          <p:nvPr>
            <p:ph type="ctrTitle"/>
          </p:nvPr>
        </p:nvSpPr>
        <p:spPr>
          <a:xfrm>
            <a:off x="902896" y="3066686"/>
            <a:ext cx="5478239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89"/>
          <p:cNvSpPr txBox="1">
            <a:spLocks noGrp="1"/>
          </p:cNvSpPr>
          <p:nvPr>
            <p:ph type="subTitle" idx="1"/>
          </p:nvPr>
        </p:nvSpPr>
        <p:spPr>
          <a:xfrm>
            <a:off x="902896" y="4348579"/>
            <a:ext cx="5478239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89"/>
          <p:cNvSpPr txBox="1">
            <a:spLocks noGrp="1"/>
          </p:cNvSpPr>
          <p:nvPr>
            <p:ph type="dt" idx="10"/>
          </p:nvPr>
        </p:nvSpPr>
        <p:spPr>
          <a:xfrm>
            <a:off x="902896" y="5923689"/>
            <a:ext cx="1582738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1" name="Google Shape;201;p89"/>
          <p:cNvPicPr preferRelativeResize="0"/>
          <p:nvPr/>
        </p:nvPicPr>
        <p:blipFill rotWithShape="1">
          <a:blip r:embed="rId3">
            <a:alphaModFix/>
          </a:blip>
          <a:srcRect l="738" r="729"/>
          <a:stretch/>
        </p:blipFill>
        <p:spPr>
          <a:xfrm>
            <a:off x="1064010" y="450470"/>
            <a:ext cx="2705352" cy="622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9008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Layout">
  <p:cSld name="2 Column Layou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0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90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95539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9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206" name="Google Shape;206;p90"/>
          <p:cNvSpPr txBox="1">
            <a:spLocks noGrp="1"/>
          </p:cNvSpPr>
          <p:nvPr>
            <p:ph type="body" idx="1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90"/>
          <p:cNvSpPr txBox="1">
            <a:spLocks noGrp="1"/>
          </p:cNvSpPr>
          <p:nvPr>
            <p:ph type="body" idx="2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90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90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13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Plain White">
  <p:cSld name="1_Plain White">
    <p:bg>
      <p:bgPr>
        <a:solidFill>
          <a:schemeClr val="lt2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3"/>
          <p:cNvSpPr/>
          <p:nvPr/>
        </p:nvSpPr>
        <p:spPr>
          <a:xfrm>
            <a:off x="0" y="0"/>
            <a:ext cx="2682587" cy="6858000"/>
          </a:xfrm>
          <a:prstGeom prst="rect">
            <a:avLst/>
          </a:pr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73"/>
          <p:cNvSpPr/>
          <p:nvPr/>
        </p:nvSpPr>
        <p:spPr>
          <a:xfrm>
            <a:off x="0" y="3700463"/>
            <a:ext cx="9412014" cy="2414587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803"/>
                </a:srgbClr>
              </a:gs>
              <a:gs pos="100000">
                <a:srgbClr val="43E1D3">
                  <a:alpha val="89803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73"/>
          <p:cNvSpPr txBox="1">
            <a:spLocks noGrp="1"/>
          </p:cNvSpPr>
          <p:nvPr>
            <p:ph type="sldNum" idx="12"/>
          </p:nvPr>
        </p:nvSpPr>
        <p:spPr>
          <a:xfrm>
            <a:off x="11501674" y="6445294"/>
            <a:ext cx="13946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45" name="Google Shape;45;p73"/>
          <p:cNvSpPr txBox="1"/>
          <p:nvPr/>
        </p:nvSpPr>
        <p:spPr>
          <a:xfrm rot="-5400000">
            <a:off x="11165863" y="5680204"/>
            <a:ext cx="1776000" cy="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Infomineo Copyright © 202</a:t>
            </a:r>
            <a:r>
              <a:rPr lang="en-US" sz="7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700" b="0" i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 All rights reserved.</a:t>
            </a:r>
            <a:endParaRPr/>
          </a:p>
        </p:txBody>
      </p:sp>
      <p:sp>
        <p:nvSpPr>
          <p:cNvPr id="46" name="Google Shape;46;p73"/>
          <p:cNvSpPr txBox="1"/>
          <p:nvPr/>
        </p:nvSpPr>
        <p:spPr>
          <a:xfrm>
            <a:off x="11501674" y="6445294"/>
            <a:ext cx="13946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9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73"/>
          <p:cNvSpPr txBox="1">
            <a:spLocks noGrp="1"/>
          </p:cNvSpPr>
          <p:nvPr>
            <p:ph type="title"/>
          </p:nvPr>
        </p:nvSpPr>
        <p:spPr>
          <a:xfrm>
            <a:off x="737591" y="4566253"/>
            <a:ext cx="8494899" cy="6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310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Layout">
  <p:cSld name="3 Column Layou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1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91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95539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9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214" name="Google Shape;214;p91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118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91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91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118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91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91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118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91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14339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 Layout">
  <p:cSld name="5 Column Layou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2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92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95539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9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224" name="Google Shape;224;p92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118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92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92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118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92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92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118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92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92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118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92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92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118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92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53141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3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80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93"/>
          <p:cNvSpPr txBox="1">
            <a:spLocks noGrp="1"/>
          </p:cNvSpPr>
          <p:nvPr>
            <p:ph type="title"/>
          </p:nvPr>
        </p:nvSpPr>
        <p:spPr>
          <a:xfrm>
            <a:off x="549232" y="562841"/>
            <a:ext cx="30771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9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cxnSp>
        <p:nvCxnSpPr>
          <p:cNvPr id="238" name="Google Shape;238;p93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9" name="Google Shape;239;p93"/>
          <p:cNvSpPr txBox="1">
            <a:spLocks noGrp="1"/>
          </p:cNvSpPr>
          <p:nvPr>
            <p:ph type="ftr" idx="11"/>
          </p:nvPr>
        </p:nvSpPr>
        <p:spPr>
          <a:xfrm>
            <a:off x="4349577" y="6445294"/>
            <a:ext cx="95539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77208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4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80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94"/>
          <p:cNvSpPr txBox="1">
            <a:spLocks noGrp="1"/>
          </p:cNvSpPr>
          <p:nvPr>
            <p:ph type="title"/>
          </p:nvPr>
        </p:nvSpPr>
        <p:spPr>
          <a:xfrm>
            <a:off x="549232" y="562841"/>
            <a:ext cx="5385396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9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cxnSp>
        <p:nvCxnSpPr>
          <p:cNvPr id="244" name="Google Shape;244;p9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5" name="Google Shape;245;p94"/>
          <p:cNvSpPr txBox="1">
            <a:spLocks noGrp="1"/>
          </p:cNvSpPr>
          <p:nvPr>
            <p:ph type="ftr" idx="11"/>
          </p:nvPr>
        </p:nvSpPr>
        <p:spPr>
          <a:xfrm>
            <a:off x="566142" y="6445294"/>
            <a:ext cx="95539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DD9F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65858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_Custom Layout">
  <p:cSld name="8_Custom Layou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95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9" name="Google Shape;249;p9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50" name="Google Shape;250;p9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51" name="Google Shape;251;p9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9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9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</a:t>
            </a: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All rights reserved.</a:t>
            </a:r>
            <a:endParaRPr/>
          </a:p>
        </p:txBody>
      </p:sp>
      <p:sp>
        <p:nvSpPr>
          <p:cNvPr id="265" name="Google Shape;265;p95"/>
          <p:cNvSpPr txBox="1">
            <a:spLocks noGrp="1"/>
          </p:cNvSpPr>
          <p:nvPr>
            <p:ph type="ftr" idx="11"/>
          </p:nvPr>
        </p:nvSpPr>
        <p:spPr>
          <a:xfrm>
            <a:off x="550863" y="6445294"/>
            <a:ext cx="95539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DD9F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9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70802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6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96"/>
          <p:cNvSpPr txBox="1">
            <a:spLocks noGrp="1"/>
          </p:cNvSpPr>
          <p:nvPr>
            <p:ph type="title"/>
          </p:nvPr>
        </p:nvSpPr>
        <p:spPr>
          <a:xfrm>
            <a:off x="566142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96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cxnSp>
        <p:nvCxnSpPr>
          <p:cNvPr id="271" name="Google Shape;271;p96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72" name="Google Shape;272;p96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73" name="Google Shape;273;p9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9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9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9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p96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</a:t>
            </a: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All rights reserved.</a:t>
            </a:r>
            <a:endParaRPr/>
          </a:p>
        </p:txBody>
      </p:sp>
      <p:sp>
        <p:nvSpPr>
          <p:cNvPr id="287" name="Google Shape;287;p96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95539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21389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7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" name="Google Shape;290;p97"/>
          <p:cNvGrpSpPr/>
          <p:nvPr/>
        </p:nvGrpSpPr>
        <p:grpSpPr>
          <a:xfrm>
            <a:off x="-600" y="549275"/>
            <a:ext cx="12193200" cy="5759450"/>
            <a:chOff x="-600" y="549275"/>
            <a:chExt cx="12193200" cy="5759450"/>
          </a:xfrm>
        </p:grpSpPr>
        <p:cxnSp>
          <p:nvCxnSpPr>
            <p:cNvPr id="291" name="Google Shape;291;p97"/>
            <p:cNvCxnSpPr/>
            <p:nvPr/>
          </p:nvCxnSpPr>
          <p:spPr>
            <a:xfrm>
              <a:off x="-600" y="549275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" name="Google Shape;292;p97"/>
            <p:cNvCxnSpPr/>
            <p:nvPr/>
          </p:nvCxnSpPr>
          <p:spPr>
            <a:xfrm>
              <a:off x="-600" y="1072861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" name="Google Shape;293;p97"/>
            <p:cNvCxnSpPr/>
            <p:nvPr/>
          </p:nvCxnSpPr>
          <p:spPr>
            <a:xfrm>
              <a:off x="-600" y="1334654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" name="Google Shape;294;p97"/>
            <p:cNvCxnSpPr/>
            <p:nvPr/>
          </p:nvCxnSpPr>
          <p:spPr>
            <a:xfrm>
              <a:off x="-600" y="1596447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" name="Google Shape;295;p97"/>
            <p:cNvCxnSpPr/>
            <p:nvPr/>
          </p:nvCxnSpPr>
          <p:spPr>
            <a:xfrm>
              <a:off x="-600" y="1858240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6" name="Google Shape;296;p97"/>
            <p:cNvCxnSpPr/>
            <p:nvPr/>
          </p:nvCxnSpPr>
          <p:spPr>
            <a:xfrm>
              <a:off x="-600" y="2120033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7" name="Google Shape;297;p97"/>
            <p:cNvCxnSpPr/>
            <p:nvPr/>
          </p:nvCxnSpPr>
          <p:spPr>
            <a:xfrm>
              <a:off x="-600" y="2381826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8" name="Google Shape;298;p97"/>
            <p:cNvCxnSpPr/>
            <p:nvPr/>
          </p:nvCxnSpPr>
          <p:spPr>
            <a:xfrm>
              <a:off x="-600" y="2643619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9" name="Google Shape;299;p97"/>
            <p:cNvCxnSpPr/>
            <p:nvPr/>
          </p:nvCxnSpPr>
          <p:spPr>
            <a:xfrm>
              <a:off x="-600" y="2905412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97"/>
            <p:cNvCxnSpPr/>
            <p:nvPr/>
          </p:nvCxnSpPr>
          <p:spPr>
            <a:xfrm>
              <a:off x="-600" y="3167205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97"/>
            <p:cNvCxnSpPr/>
            <p:nvPr/>
          </p:nvCxnSpPr>
          <p:spPr>
            <a:xfrm>
              <a:off x="-600" y="3428998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" name="Google Shape;302;p97"/>
            <p:cNvCxnSpPr/>
            <p:nvPr/>
          </p:nvCxnSpPr>
          <p:spPr>
            <a:xfrm>
              <a:off x="-600" y="3690791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" name="Google Shape;303;p97"/>
            <p:cNvCxnSpPr/>
            <p:nvPr/>
          </p:nvCxnSpPr>
          <p:spPr>
            <a:xfrm>
              <a:off x="-600" y="3952584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" name="Google Shape;304;p97"/>
            <p:cNvCxnSpPr/>
            <p:nvPr/>
          </p:nvCxnSpPr>
          <p:spPr>
            <a:xfrm>
              <a:off x="-600" y="4214377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" name="Google Shape;305;p97"/>
            <p:cNvCxnSpPr/>
            <p:nvPr/>
          </p:nvCxnSpPr>
          <p:spPr>
            <a:xfrm>
              <a:off x="-600" y="4476170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" name="Google Shape;306;p97"/>
            <p:cNvCxnSpPr/>
            <p:nvPr/>
          </p:nvCxnSpPr>
          <p:spPr>
            <a:xfrm>
              <a:off x="-600" y="4737963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" name="Google Shape;307;p97"/>
            <p:cNvCxnSpPr/>
            <p:nvPr/>
          </p:nvCxnSpPr>
          <p:spPr>
            <a:xfrm>
              <a:off x="-600" y="4999756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" name="Google Shape;308;p97"/>
            <p:cNvCxnSpPr/>
            <p:nvPr/>
          </p:nvCxnSpPr>
          <p:spPr>
            <a:xfrm>
              <a:off x="-600" y="5261549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" name="Google Shape;309;p97"/>
            <p:cNvCxnSpPr/>
            <p:nvPr/>
          </p:nvCxnSpPr>
          <p:spPr>
            <a:xfrm>
              <a:off x="-600" y="5523342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" name="Google Shape;310;p97"/>
            <p:cNvCxnSpPr/>
            <p:nvPr/>
          </p:nvCxnSpPr>
          <p:spPr>
            <a:xfrm>
              <a:off x="-600" y="5785135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" name="Google Shape;311;p97"/>
            <p:cNvCxnSpPr/>
            <p:nvPr/>
          </p:nvCxnSpPr>
          <p:spPr>
            <a:xfrm>
              <a:off x="-600" y="811068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" name="Google Shape;312;p97"/>
            <p:cNvCxnSpPr/>
            <p:nvPr/>
          </p:nvCxnSpPr>
          <p:spPr>
            <a:xfrm>
              <a:off x="-600" y="6308725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" name="Google Shape;313;p97"/>
            <p:cNvCxnSpPr/>
            <p:nvPr/>
          </p:nvCxnSpPr>
          <p:spPr>
            <a:xfrm>
              <a:off x="-600" y="6046928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4" name="Google Shape;314;p97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97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97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34901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7" name="Google Shape;317;p97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318" name="Google Shape;318;p97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7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7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7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7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7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7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7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7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7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7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97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/>
          </a:p>
        </p:txBody>
      </p:sp>
      <p:sp>
        <p:nvSpPr>
          <p:cNvPr id="330" name="Google Shape;330;p97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331" name="Google Shape;331;p97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2" name="Google Shape;332;p97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333" name="Google Shape;333;p97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97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7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7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97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5619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8"/>
          <p:cNvSpPr txBox="1">
            <a:spLocks noGrp="1"/>
          </p:cNvSpPr>
          <p:nvPr>
            <p:ph type="ftr" idx="11"/>
          </p:nvPr>
        </p:nvSpPr>
        <p:spPr>
          <a:xfrm>
            <a:off x="550862" y="6450225"/>
            <a:ext cx="691673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9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341" name="Google Shape;341;p98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98"/>
          <p:cNvSpPr txBox="1">
            <a:spLocks noGrp="1"/>
          </p:cNvSpPr>
          <p:nvPr>
            <p:ph type="body" idx="1"/>
          </p:nvPr>
        </p:nvSpPr>
        <p:spPr>
          <a:xfrm>
            <a:off x="550862" y="998828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85868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99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99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95539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9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lvl="0" indent="0" algn="r">
              <a:lnSpc>
                <a:spcPct val="9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9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9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9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9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9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9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9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9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5243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Layout">
  <p:cSld name="Blue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" name="Google Shape;50;p74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51" name="Google Shape;51;p7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7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7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7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7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7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7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7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7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7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7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74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</a:t>
            </a: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All rights reserved.</a:t>
            </a:r>
            <a:endParaRPr/>
          </a:p>
        </p:txBody>
      </p:sp>
      <p:sp>
        <p:nvSpPr>
          <p:cNvPr id="65" name="Google Shape;65;p74"/>
          <p:cNvSpPr txBox="1">
            <a:spLocks noGrp="1"/>
          </p:cNvSpPr>
          <p:nvPr>
            <p:ph type="ftr" idx="11"/>
          </p:nvPr>
        </p:nvSpPr>
        <p:spPr>
          <a:xfrm>
            <a:off x="550863" y="6445294"/>
            <a:ext cx="95539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DD9F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10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Layout">
  <p:cSld name="Title only Layou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5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5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95539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8243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Subtitle Layout">
  <p:cSld name="Title+Subtitle Layou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6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95539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6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74" name="Google Shape;74;p76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6"/>
          <p:cNvSpPr txBox="1">
            <a:spLocks noGrp="1"/>
          </p:cNvSpPr>
          <p:nvPr>
            <p:ph type="body" idx="1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312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 Layout">
  <p:cSld name="4 Column Layou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7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7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95539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80" name="Google Shape;80;p77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2559476" cy="118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77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25594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77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2554875" cy="118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77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25548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77"/>
          <p:cNvSpPr txBox="1">
            <a:spLocks noGrp="1"/>
          </p:cNvSpPr>
          <p:nvPr>
            <p:ph type="body" idx="5"/>
          </p:nvPr>
        </p:nvSpPr>
        <p:spPr>
          <a:xfrm>
            <a:off x="3395664" y="2175803"/>
            <a:ext cx="2559476" cy="118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77"/>
          <p:cNvSpPr txBox="1">
            <a:spLocks noGrp="1"/>
          </p:cNvSpPr>
          <p:nvPr>
            <p:ph type="body" idx="6"/>
          </p:nvPr>
        </p:nvSpPr>
        <p:spPr>
          <a:xfrm>
            <a:off x="3395664" y="1857375"/>
            <a:ext cx="25594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77"/>
          <p:cNvSpPr txBox="1">
            <a:spLocks noGrp="1"/>
          </p:cNvSpPr>
          <p:nvPr>
            <p:ph type="body" idx="7"/>
          </p:nvPr>
        </p:nvSpPr>
        <p:spPr>
          <a:xfrm>
            <a:off x="9086263" y="2175803"/>
            <a:ext cx="2554875" cy="118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77"/>
          <p:cNvSpPr txBox="1">
            <a:spLocks noGrp="1"/>
          </p:cNvSpPr>
          <p:nvPr>
            <p:ph type="body" idx="8"/>
          </p:nvPr>
        </p:nvSpPr>
        <p:spPr>
          <a:xfrm>
            <a:off x="9086263" y="1857375"/>
            <a:ext cx="25548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9395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8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8"/>
          <p:cNvSpPr txBox="1">
            <a:spLocks noGrp="1"/>
          </p:cNvSpPr>
          <p:nvPr>
            <p:ph type="title"/>
          </p:nvPr>
        </p:nvSpPr>
        <p:spPr>
          <a:xfrm>
            <a:off x="549232" y="562841"/>
            <a:ext cx="30771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cxnSp>
        <p:nvCxnSpPr>
          <p:cNvPr id="92" name="Google Shape;92;p7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78"/>
          <p:cNvSpPr txBox="1">
            <a:spLocks noGrp="1"/>
          </p:cNvSpPr>
          <p:nvPr>
            <p:ph type="ftr" idx="11"/>
          </p:nvPr>
        </p:nvSpPr>
        <p:spPr>
          <a:xfrm>
            <a:off x="4349577" y="6445294"/>
            <a:ext cx="95539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468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Grey background)">
  <p:cSld name="Title only (Grey background)">
    <p:bg>
      <p:bgPr>
        <a:solidFill>
          <a:schemeClr val="lt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9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9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95539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38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Full-width Page">
  <p:cSld name="10_Full-width Pag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80"/>
          <p:cNvPicPr preferRelativeResize="0"/>
          <p:nvPr/>
        </p:nvPicPr>
        <p:blipFill rotWithShape="1">
          <a:blip r:embed="rId2">
            <a:alphaModFix/>
          </a:blip>
          <a:srcRect l="25961" r="-1"/>
          <a:stretch/>
        </p:blipFill>
        <p:spPr>
          <a:xfrm>
            <a:off x="-2538" y="-1"/>
            <a:ext cx="33991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80"/>
          <p:cNvSpPr/>
          <p:nvPr/>
        </p:nvSpPr>
        <p:spPr>
          <a:xfrm>
            <a:off x="-2537" y="-1"/>
            <a:ext cx="3399198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76000">
                <a:srgbClr val="4873F5">
                  <a:alpha val="8000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1249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>
            <a:extLst>
              <a:ext uri="{FF2B5EF4-FFF2-40B4-BE49-F238E27FC236}">
                <a16:creationId xmlns:a16="http://schemas.microsoft.com/office/drawing/2014/main" id="{13C0AAA6-7B63-061A-EC5C-039756EFDE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39437139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31" imgW="395" imgH="396" progId="TCLayout.ActiveDocument.1">
                  <p:embed/>
                </p:oleObj>
              </mc:Choice>
              <mc:Fallback>
                <p:oleObj name="Diapositive think-cell" r:id="rId31" imgW="395" imgH="396" progId="TCLayout.ActiveDocument.1">
                  <p:embed/>
                  <p:pic>
                    <p:nvPicPr>
                      <p:cNvPr id="2" name="Objet 1" hidden="1">
                        <a:extLst>
                          <a:ext uri="{FF2B5EF4-FFF2-40B4-BE49-F238E27FC236}">
                            <a16:creationId xmlns:a16="http://schemas.microsoft.com/office/drawing/2014/main" id="{13C0AAA6-7B63-061A-EC5C-039756EFDE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oogle Shape;10;p7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1" name="Google Shape;11;p7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7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7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7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7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7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7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7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7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7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7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7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7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Google Shape;24;p71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71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71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71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95539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7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29" name="Google Shape;29;p7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</a:t>
            </a:r>
            <a:r>
              <a:rPr lang="en-US" sz="8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. All rights reserved.</a:t>
            </a:r>
            <a:endParaRPr/>
          </a:p>
        </p:txBody>
      </p:sp>
      <p:cxnSp>
        <p:nvCxnSpPr>
          <p:cNvPr id="30" name="Google Shape;30;p71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71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41591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 9" hidden="1">
            <a:extLst>
              <a:ext uri="{FF2B5EF4-FFF2-40B4-BE49-F238E27FC236}">
                <a16:creationId xmlns:a16="http://schemas.microsoft.com/office/drawing/2014/main" id="{6E6B632F-E1EF-A7D6-BD2E-501DD5F72A4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3" imgW="395" imgH="396" progId="TCLayout.ActiveDocument.1">
                  <p:embed/>
                </p:oleObj>
              </mc:Choice>
              <mc:Fallback>
                <p:oleObj name="Diapositive think-cell" r:id="rId3" imgW="395" imgH="396" progId="TCLayout.ActiveDocument.1">
                  <p:embed/>
                  <p:pic>
                    <p:nvPicPr>
                      <p:cNvPr id="10" name="Objet 9" hidden="1">
                        <a:extLst>
                          <a:ext uri="{FF2B5EF4-FFF2-40B4-BE49-F238E27FC236}">
                            <a16:creationId xmlns:a16="http://schemas.microsoft.com/office/drawing/2014/main" id="{6E6B632F-E1EF-A7D6-BD2E-501DD5F72A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B0E5ED31-550F-FFD4-18E2-0E1E10C4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60588"/>
            <a:ext cx="11089972" cy="332399"/>
          </a:xfrm>
        </p:spPr>
        <p:txBody>
          <a:bodyPr vert="horz"/>
          <a:lstStyle/>
          <a:p>
            <a:r>
              <a:rPr lang="fr-FR" sz="2400" dirty="0"/>
              <a:t>La prise en charge de 5 projets avec une méthodologie agile incrémentale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A54F0080-76A9-6D6D-B4D6-73100B395C01}"/>
              </a:ext>
            </a:extLst>
          </p:cNvPr>
          <p:cNvGrpSpPr/>
          <p:nvPr/>
        </p:nvGrpSpPr>
        <p:grpSpPr>
          <a:xfrm>
            <a:off x="851" y="5208443"/>
            <a:ext cx="2418710" cy="1105420"/>
            <a:chOff x="305651" y="5208443"/>
            <a:chExt cx="2418710" cy="1105420"/>
          </a:xfrm>
        </p:grpSpPr>
        <p:sp>
          <p:nvSpPr>
            <p:cNvPr id="12" name="Arc plein 11">
              <a:extLst>
                <a:ext uri="{FF2B5EF4-FFF2-40B4-BE49-F238E27FC236}">
                  <a16:creationId xmlns:a16="http://schemas.microsoft.com/office/drawing/2014/main" id="{10938F39-7632-1E8A-7D27-FE4E746F3A76}"/>
                </a:ext>
              </a:extLst>
            </p:cNvPr>
            <p:cNvSpPr/>
            <p:nvPr/>
          </p:nvSpPr>
          <p:spPr>
            <a:xfrm rot="16200000">
              <a:off x="1042318" y="5208445"/>
              <a:ext cx="1097280" cy="1097280"/>
            </a:xfrm>
            <a:prstGeom prst="blockArc">
              <a:avLst>
                <a:gd name="adj1" fmla="val 10800000"/>
                <a:gd name="adj2" fmla="val 590941"/>
                <a:gd name="adj3" fmla="val 24626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6ACAAB-B001-AE75-7523-D6026458AE8F}"/>
                </a:ext>
              </a:extLst>
            </p:cNvPr>
            <p:cNvSpPr/>
            <p:nvPr/>
          </p:nvSpPr>
          <p:spPr>
            <a:xfrm>
              <a:off x="1707010" y="6035733"/>
              <a:ext cx="742703" cy="274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8883B9-F9D1-5FFE-5A71-940462AE9DFD}"/>
                </a:ext>
              </a:extLst>
            </p:cNvPr>
            <p:cNvSpPr/>
            <p:nvPr/>
          </p:nvSpPr>
          <p:spPr>
            <a:xfrm>
              <a:off x="771525" y="6035733"/>
              <a:ext cx="979017" cy="274320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" name="Arc plein 6">
              <a:extLst>
                <a:ext uri="{FF2B5EF4-FFF2-40B4-BE49-F238E27FC236}">
                  <a16:creationId xmlns:a16="http://schemas.microsoft.com/office/drawing/2014/main" id="{26C54E31-9CB2-480C-5709-B5F7A9D6F7A9}"/>
                </a:ext>
              </a:extLst>
            </p:cNvPr>
            <p:cNvSpPr/>
            <p:nvPr/>
          </p:nvSpPr>
          <p:spPr>
            <a:xfrm rot="5400000">
              <a:off x="1023731" y="5213641"/>
              <a:ext cx="1097280" cy="1097280"/>
            </a:xfrm>
            <a:prstGeom prst="blockArc">
              <a:avLst>
                <a:gd name="adj1" fmla="val 10990194"/>
                <a:gd name="adj2" fmla="val 0"/>
                <a:gd name="adj3" fmla="val 25000"/>
              </a:avLst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" name="Triangle isocèle 3">
              <a:extLst>
                <a:ext uri="{FF2B5EF4-FFF2-40B4-BE49-F238E27FC236}">
                  <a16:creationId xmlns:a16="http://schemas.microsoft.com/office/drawing/2014/main" id="{80701DFF-2F99-E69D-947D-C23B7D1E5E61}"/>
                </a:ext>
              </a:extLst>
            </p:cNvPr>
            <p:cNvSpPr/>
            <p:nvPr/>
          </p:nvSpPr>
          <p:spPr>
            <a:xfrm rot="5400000">
              <a:off x="726486" y="6076962"/>
              <a:ext cx="274320" cy="199482"/>
            </a:xfrm>
            <a:prstGeom prst="triangl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" name="Triangle isocèle 10">
              <a:extLst>
                <a:ext uri="{FF2B5EF4-FFF2-40B4-BE49-F238E27FC236}">
                  <a16:creationId xmlns:a16="http://schemas.microsoft.com/office/drawing/2014/main" id="{3AD4F45C-00B9-E691-7034-5E8F9531FBBF}"/>
                </a:ext>
              </a:extLst>
            </p:cNvPr>
            <p:cNvSpPr/>
            <p:nvPr/>
          </p:nvSpPr>
          <p:spPr>
            <a:xfrm rot="16200000">
              <a:off x="1349359" y="5270783"/>
              <a:ext cx="278891" cy="154212"/>
            </a:xfrm>
            <a:prstGeom prst="triangl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745800-A35C-7D11-EC08-1C2D746E9640}"/>
                </a:ext>
              </a:extLst>
            </p:cNvPr>
            <p:cNvSpPr/>
            <p:nvPr/>
          </p:nvSpPr>
          <p:spPr>
            <a:xfrm>
              <a:off x="381000" y="6035733"/>
              <a:ext cx="390525" cy="265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4" name="Triangle isocèle 13">
              <a:extLst>
                <a:ext uri="{FF2B5EF4-FFF2-40B4-BE49-F238E27FC236}">
                  <a16:creationId xmlns:a16="http://schemas.microsoft.com/office/drawing/2014/main" id="{4215F353-80A7-CC5D-D378-8722DE2538C2}"/>
                </a:ext>
              </a:extLst>
            </p:cNvPr>
            <p:cNvSpPr/>
            <p:nvPr/>
          </p:nvSpPr>
          <p:spPr>
            <a:xfrm rot="5400000">
              <a:off x="2450041" y="6039543"/>
              <a:ext cx="274320" cy="27432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A54338-313F-B731-3A78-12EBDECB1A4F}"/>
                </a:ext>
              </a:extLst>
            </p:cNvPr>
            <p:cNvSpPr/>
            <p:nvPr/>
          </p:nvSpPr>
          <p:spPr>
            <a:xfrm>
              <a:off x="1508508" y="6060186"/>
              <a:ext cx="90533" cy="2377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C6CB09-9759-10F1-D71B-7B2A351ED9F8}"/>
                </a:ext>
              </a:extLst>
            </p:cNvPr>
            <p:cNvSpPr/>
            <p:nvPr/>
          </p:nvSpPr>
          <p:spPr>
            <a:xfrm>
              <a:off x="1562847" y="5233589"/>
              <a:ext cx="27432" cy="2286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ADCB988-1CB2-9E5E-E8A5-A847570B13D3}"/>
                </a:ext>
              </a:extLst>
            </p:cNvPr>
            <p:cNvSpPr/>
            <p:nvPr/>
          </p:nvSpPr>
          <p:spPr>
            <a:xfrm>
              <a:off x="1096392" y="6029325"/>
              <a:ext cx="548640" cy="914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A3A883E-D2D4-B67D-E5AF-E99118BF5EC3}"/>
                </a:ext>
              </a:extLst>
            </p:cNvPr>
            <p:cNvSpPr txBox="1"/>
            <p:nvPr/>
          </p:nvSpPr>
          <p:spPr>
            <a:xfrm>
              <a:off x="305651" y="6057690"/>
              <a:ext cx="5629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E6EBF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Analyse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E14EA1A-DF72-34E0-6048-69CEC9640B95}"/>
                </a:ext>
              </a:extLst>
            </p:cNvPr>
            <p:cNvSpPr txBox="1"/>
            <p:nvPr/>
          </p:nvSpPr>
          <p:spPr>
            <a:xfrm>
              <a:off x="982749" y="6057986"/>
              <a:ext cx="73289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E6EBF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Conception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D438BE39-C524-933B-D220-D8769731C5C9}"/>
                </a:ext>
              </a:extLst>
            </p:cNvPr>
            <p:cNvSpPr txBox="1"/>
            <p:nvPr/>
          </p:nvSpPr>
          <p:spPr>
            <a:xfrm rot="16200000">
              <a:off x="1441327" y="5645641"/>
              <a:ext cx="856325" cy="16473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E6EBF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Dévelop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E6EBF5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86D5700-5A43-B321-9CA1-6B9089BF6737}"/>
                </a:ext>
              </a:extLst>
            </p:cNvPr>
            <p:cNvSpPr txBox="1"/>
            <p:nvPr/>
          </p:nvSpPr>
          <p:spPr>
            <a:xfrm rot="16200000">
              <a:off x="1092549" y="5612592"/>
              <a:ext cx="426720" cy="2308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E6EBF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Tests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5B4B2329-2482-455F-DD6F-7D5E7DDA7B29}"/>
                </a:ext>
              </a:extLst>
            </p:cNvPr>
            <p:cNvSpPr txBox="1"/>
            <p:nvPr/>
          </p:nvSpPr>
          <p:spPr>
            <a:xfrm>
              <a:off x="1944344" y="6056390"/>
              <a:ext cx="6158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E6EBF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Livraison</a:t>
              </a:r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C3C95D22-9A67-E289-BB78-AC68F61F3A3F}"/>
              </a:ext>
            </a:extLst>
          </p:cNvPr>
          <p:cNvGrpSpPr/>
          <p:nvPr/>
        </p:nvGrpSpPr>
        <p:grpSpPr>
          <a:xfrm>
            <a:off x="2327273" y="5721375"/>
            <a:ext cx="1301209" cy="793434"/>
            <a:chOff x="2584448" y="5721375"/>
            <a:chExt cx="1301209" cy="79343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DFEE77-BDB4-5169-FC2C-6E4B94C2BDEC}"/>
                </a:ext>
              </a:extLst>
            </p:cNvPr>
            <p:cNvSpPr/>
            <p:nvPr/>
          </p:nvSpPr>
          <p:spPr>
            <a:xfrm>
              <a:off x="2762250" y="6025256"/>
              <a:ext cx="457200" cy="284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7AFF9DE-CD96-539E-C746-8309375EE447}"/>
                </a:ext>
              </a:extLst>
            </p:cNvPr>
            <p:cNvSpPr/>
            <p:nvPr/>
          </p:nvSpPr>
          <p:spPr>
            <a:xfrm>
              <a:off x="3023139" y="5721375"/>
              <a:ext cx="457200" cy="284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5CCB1E-826E-0BB6-1B4A-A78BF1042D5B}"/>
                </a:ext>
              </a:extLst>
            </p:cNvPr>
            <p:cNvSpPr/>
            <p:nvPr/>
          </p:nvSpPr>
          <p:spPr>
            <a:xfrm>
              <a:off x="3238263" y="6025256"/>
              <a:ext cx="457200" cy="284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DE9089E-E491-AB88-404E-35235E792A85}"/>
                </a:ext>
              </a:extLst>
            </p:cNvPr>
            <p:cNvSpPr txBox="1"/>
            <p:nvPr/>
          </p:nvSpPr>
          <p:spPr>
            <a:xfrm>
              <a:off x="2584448" y="6283977"/>
              <a:ext cx="13012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Résultats progressifs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B2F6D393-5403-C1B1-B73C-086212830ECE}"/>
              </a:ext>
            </a:extLst>
          </p:cNvPr>
          <p:cNvGrpSpPr/>
          <p:nvPr/>
        </p:nvGrpSpPr>
        <p:grpSpPr>
          <a:xfrm>
            <a:off x="3555990" y="5208443"/>
            <a:ext cx="2387664" cy="1105420"/>
            <a:chOff x="336697" y="5208443"/>
            <a:chExt cx="2387664" cy="1105420"/>
          </a:xfrm>
        </p:grpSpPr>
        <p:sp>
          <p:nvSpPr>
            <p:cNvPr id="30" name="Arc plein 29">
              <a:extLst>
                <a:ext uri="{FF2B5EF4-FFF2-40B4-BE49-F238E27FC236}">
                  <a16:creationId xmlns:a16="http://schemas.microsoft.com/office/drawing/2014/main" id="{9D3ACC1A-794B-ED29-127D-E8B3BA581D97}"/>
                </a:ext>
              </a:extLst>
            </p:cNvPr>
            <p:cNvSpPr/>
            <p:nvPr/>
          </p:nvSpPr>
          <p:spPr>
            <a:xfrm rot="16200000">
              <a:off x="1042318" y="5208445"/>
              <a:ext cx="1097280" cy="1097280"/>
            </a:xfrm>
            <a:prstGeom prst="blockArc">
              <a:avLst>
                <a:gd name="adj1" fmla="val 10800000"/>
                <a:gd name="adj2" fmla="val 590941"/>
                <a:gd name="adj3" fmla="val 24626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78A654B-505D-48C0-20EA-AEBC356419FC}"/>
                </a:ext>
              </a:extLst>
            </p:cNvPr>
            <p:cNvSpPr/>
            <p:nvPr/>
          </p:nvSpPr>
          <p:spPr>
            <a:xfrm>
              <a:off x="1707010" y="6035733"/>
              <a:ext cx="742703" cy="2743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61361EB-8532-3D20-3833-DBEF2E7E8E00}"/>
                </a:ext>
              </a:extLst>
            </p:cNvPr>
            <p:cNvSpPr/>
            <p:nvPr/>
          </p:nvSpPr>
          <p:spPr>
            <a:xfrm>
              <a:off x="771525" y="6035733"/>
              <a:ext cx="979017" cy="2743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3" name="Arc plein 32">
              <a:extLst>
                <a:ext uri="{FF2B5EF4-FFF2-40B4-BE49-F238E27FC236}">
                  <a16:creationId xmlns:a16="http://schemas.microsoft.com/office/drawing/2014/main" id="{055ABED4-559D-AD3A-F6AD-1F57C579C3AC}"/>
                </a:ext>
              </a:extLst>
            </p:cNvPr>
            <p:cNvSpPr/>
            <p:nvPr/>
          </p:nvSpPr>
          <p:spPr>
            <a:xfrm rot="5400000">
              <a:off x="1033256" y="5213641"/>
              <a:ext cx="1097280" cy="1097280"/>
            </a:xfrm>
            <a:prstGeom prst="blockArc">
              <a:avLst>
                <a:gd name="adj1" fmla="val 10990194"/>
                <a:gd name="adj2" fmla="val 0"/>
                <a:gd name="adj3" fmla="val 25000"/>
              </a:avLst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4" name="Triangle isocèle 33">
              <a:extLst>
                <a:ext uri="{FF2B5EF4-FFF2-40B4-BE49-F238E27FC236}">
                  <a16:creationId xmlns:a16="http://schemas.microsoft.com/office/drawing/2014/main" id="{68BA853A-0D9F-3F01-2CF1-B21ADB551FA3}"/>
                </a:ext>
              </a:extLst>
            </p:cNvPr>
            <p:cNvSpPr/>
            <p:nvPr/>
          </p:nvSpPr>
          <p:spPr>
            <a:xfrm rot="5400000">
              <a:off x="726486" y="6076962"/>
              <a:ext cx="274320" cy="199482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5" name="Triangle isocèle 34">
              <a:extLst>
                <a:ext uri="{FF2B5EF4-FFF2-40B4-BE49-F238E27FC236}">
                  <a16:creationId xmlns:a16="http://schemas.microsoft.com/office/drawing/2014/main" id="{48973C30-6396-FBE0-682F-75B41DD05AE8}"/>
                </a:ext>
              </a:extLst>
            </p:cNvPr>
            <p:cNvSpPr/>
            <p:nvPr/>
          </p:nvSpPr>
          <p:spPr>
            <a:xfrm rot="16200000">
              <a:off x="1349359" y="5270783"/>
              <a:ext cx="278891" cy="154212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339F597-6F77-10D4-AB2A-DEC9909E27E8}"/>
                </a:ext>
              </a:extLst>
            </p:cNvPr>
            <p:cNvSpPr/>
            <p:nvPr/>
          </p:nvSpPr>
          <p:spPr>
            <a:xfrm>
              <a:off x="381000" y="6035733"/>
              <a:ext cx="390525" cy="26517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7" name="Triangle isocèle 36">
              <a:extLst>
                <a:ext uri="{FF2B5EF4-FFF2-40B4-BE49-F238E27FC236}">
                  <a16:creationId xmlns:a16="http://schemas.microsoft.com/office/drawing/2014/main" id="{E3090CE7-C5A2-01F2-BDEE-1C567A6A6E9D}"/>
                </a:ext>
              </a:extLst>
            </p:cNvPr>
            <p:cNvSpPr/>
            <p:nvPr/>
          </p:nvSpPr>
          <p:spPr>
            <a:xfrm rot="5400000">
              <a:off x="2450041" y="6039543"/>
              <a:ext cx="274320" cy="27432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C5D5046-CABC-BC66-671F-28AB6469BA90}"/>
                </a:ext>
              </a:extLst>
            </p:cNvPr>
            <p:cNvSpPr/>
            <p:nvPr/>
          </p:nvSpPr>
          <p:spPr>
            <a:xfrm>
              <a:off x="1508508" y="6060186"/>
              <a:ext cx="90533" cy="23774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18B0A4C-5268-4436-992B-C3800E70750F}"/>
                </a:ext>
              </a:extLst>
            </p:cNvPr>
            <p:cNvSpPr/>
            <p:nvPr/>
          </p:nvSpPr>
          <p:spPr>
            <a:xfrm>
              <a:off x="1574649" y="5233589"/>
              <a:ext cx="27432" cy="228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CA8DAB1-18D8-9763-5AF4-0CCA3D6FCD03}"/>
                </a:ext>
              </a:extLst>
            </p:cNvPr>
            <p:cNvSpPr/>
            <p:nvPr/>
          </p:nvSpPr>
          <p:spPr>
            <a:xfrm>
              <a:off x="1096392" y="6029325"/>
              <a:ext cx="548640" cy="914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2C1E90D0-9EB3-BBC4-8281-A7403367E0ED}"/>
                </a:ext>
              </a:extLst>
            </p:cNvPr>
            <p:cNvSpPr txBox="1"/>
            <p:nvPr/>
          </p:nvSpPr>
          <p:spPr>
            <a:xfrm>
              <a:off x="336697" y="6054357"/>
              <a:ext cx="5629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E6EBF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Analyse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576C4D7B-AEB2-A4A1-CF6D-D0574542A707}"/>
                </a:ext>
              </a:extLst>
            </p:cNvPr>
            <p:cNvSpPr txBox="1"/>
            <p:nvPr/>
          </p:nvSpPr>
          <p:spPr>
            <a:xfrm>
              <a:off x="945073" y="6054357"/>
              <a:ext cx="73289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E6EBF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Conception</a:t>
              </a: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29ABBE5F-9A72-D0E6-41B6-FC14DDC77B71}"/>
                </a:ext>
              </a:extLst>
            </p:cNvPr>
            <p:cNvSpPr txBox="1"/>
            <p:nvPr/>
          </p:nvSpPr>
          <p:spPr>
            <a:xfrm rot="16200000">
              <a:off x="1441327" y="5645641"/>
              <a:ext cx="856325" cy="16473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E6EBF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Dévelop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E6EBF5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BBD43816-FA65-0BF3-43B0-673E32504681}"/>
                </a:ext>
              </a:extLst>
            </p:cNvPr>
            <p:cNvSpPr txBox="1"/>
            <p:nvPr/>
          </p:nvSpPr>
          <p:spPr>
            <a:xfrm rot="16200000">
              <a:off x="1092549" y="5612592"/>
              <a:ext cx="426720" cy="2308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E6EBF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Tests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9EEF934B-424A-F4D2-4B92-73EC059526FB}"/>
                </a:ext>
              </a:extLst>
            </p:cNvPr>
            <p:cNvSpPr txBox="1"/>
            <p:nvPr/>
          </p:nvSpPr>
          <p:spPr>
            <a:xfrm>
              <a:off x="1944344" y="6054357"/>
              <a:ext cx="6158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E6EBF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Livraison</a:t>
              </a: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A698AFC7-D2E4-F61C-B24D-CC16C7FDAA4D}"/>
              </a:ext>
            </a:extLst>
          </p:cNvPr>
          <p:cNvGrpSpPr/>
          <p:nvPr/>
        </p:nvGrpSpPr>
        <p:grpSpPr>
          <a:xfrm>
            <a:off x="7536578" y="5208443"/>
            <a:ext cx="2387664" cy="1105420"/>
            <a:chOff x="336697" y="5208443"/>
            <a:chExt cx="2387664" cy="1105420"/>
          </a:xfrm>
        </p:grpSpPr>
        <p:sp>
          <p:nvSpPr>
            <p:cNvPr id="47" name="Arc plein 46">
              <a:extLst>
                <a:ext uri="{FF2B5EF4-FFF2-40B4-BE49-F238E27FC236}">
                  <a16:creationId xmlns:a16="http://schemas.microsoft.com/office/drawing/2014/main" id="{5DE551B7-0C0A-D375-9769-F40844E6F094}"/>
                </a:ext>
              </a:extLst>
            </p:cNvPr>
            <p:cNvSpPr/>
            <p:nvPr/>
          </p:nvSpPr>
          <p:spPr>
            <a:xfrm rot="16200000">
              <a:off x="1042318" y="5208445"/>
              <a:ext cx="1097280" cy="1097280"/>
            </a:xfrm>
            <a:prstGeom prst="blockArc">
              <a:avLst>
                <a:gd name="adj1" fmla="val 10800000"/>
                <a:gd name="adj2" fmla="val 590941"/>
                <a:gd name="adj3" fmla="val 24626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DAA84C0-DC5B-D0B0-2E64-23999B24835F}"/>
                </a:ext>
              </a:extLst>
            </p:cNvPr>
            <p:cNvSpPr/>
            <p:nvPr/>
          </p:nvSpPr>
          <p:spPr>
            <a:xfrm>
              <a:off x="1707010" y="6035733"/>
              <a:ext cx="742703" cy="2743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5E647A6-103B-A589-189E-3C2A005C8454}"/>
                </a:ext>
              </a:extLst>
            </p:cNvPr>
            <p:cNvSpPr/>
            <p:nvPr/>
          </p:nvSpPr>
          <p:spPr>
            <a:xfrm>
              <a:off x="771525" y="6035733"/>
              <a:ext cx="979017" cy="2743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0" name="Arc plein 49">
              <a:extLst>
                <a:ext uri="{FF2B5EF4-FFF2-40B4-BE49-F238E27FC236}">
                  <a16:creationId xmlns:a16="http://schemas.microsoft.com/office/drawing/2014/main" id="{627A51D7-ED97-C5D1-F35C-1CA0BB333A5C}"/>
                </a:ext>
              </a:extLst>
            </p:cNvPr>
            <p:cNvSpPr/>
            <p:nvPr/>
          </p:nvSpPr>
          <p:spPr>
            <a:xfrm rot="5400000">
              <a:off x="1033256" y="5213641"/>
              <a:ext cx="1097280" cy="1097280"/>
            </a:xfrm>
            <a:prstGeom prst="blockArc">
              <a:avLst>
                <a:gd name="adj1" fmla="val 10990194"/>
                <a:gd name="adj2" fmla="val 0"/>
                <a:gd name="adj3" fmla="val 25000"/>
              </a:avLst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1" name="Triangle isocèle 50">
              <a:extLst>
                <a:ext uri="{FF2B5EF4-FFF2-40B4-BE49-F238E27FC236}">
                  <a16:creationId xmlns:a16="http://schemas.microsoft.com/office/drawing/2014/main" id="{8928E19A-0E32-6B64-747D-59D671006B9B}"/>
                </a:ext>
              </a:extLst>
            </p:cNvPr>
            <p:cNvSpPr/>
            <p:nvPr/>
          </p:nvSpPr>
          <p:spPr>
            <a:xfrm rot="5400000">
              <a:off x="726486" y="6076962"/>
              <a:ext cx="274320" cy="19948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2" name="Triangle isocèle 51">
              <a:extLst>
                <a:ext uri="{FF2B5EF4-FFF2-40B4-BE49-F238E27FC236}">
                  <a16:creationId xmlns:a16="http://schemas.microsoft.com/office/drawing/2014/main" id="{4E89E8ED-8736-9658-4737-37F8ADB423AC}"/>
                </a:ext>
              </a:extLst>
            </p:cNvPr>
            <p:cNvSpPr/>
            <p:nvPr/>
          </p:nvSpPr>
          <p:spPr>
            <a:xfrm rot="16200000">
              <a:off x="1349359" y="5270783"/>
              <a:ext cx="278891" cy="15421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60D9943-F5F0-CF96-F102-6E6795EAFC82}"/>
                </a:ext>
              </a:extLst>
            </p:cNvPr>
            <p:cNvSpPr/>
            <p:nvPr/>
          </p:nvSpPr>
          <p:spPr>
            <a:xfrm>
              <a:off x="381000" y="6035733"/>
              <a:ext cx="390525" cy="26517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4" name="Triangle isocèle 53">
              <a:extLst>
                <a:ext uri="{FF2B5EF4-FFF2-40B4-BE49-F238E27FC236}">
                  <a16:creationId xmlns:a16="http://schemas.microsoft.com/office/drawing/2014/main" id="{88D7495D-72CA-B1DB-2162-B9DCD72D3384}"/>
                </a:ext>
              </a:extLst>
            </p:cNvPr>
            <p:cNvSpPr/>
            <p:nvPr/>
          </p:nvSpPr>
          <p:spPr>
            <a:xfrm rot="5400000">
              <a:off x="2450041" y="6039543"/>
              <a:ext cx="274320" cy="27432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98249D2-B1C6-D4D9-C492-855690163736}"/>
                </a:ext>
              </a:extLst>
            </p:cNvPr>
            <p:cNvSpPr/>
            <p:nvPr/>
          </p:nvSpPr>
          <p:spPr>
            <a:xfrm>
              <a:off x="1508508" y="6060186"/>
              <a:ext cx="90533" cy="23774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9B1711D-21D7-0C98-2EA1-552468E8B956}"/>
                </a:ext>
              </a:extLst>
            </p:cNvPr>
            <p:cNvSpPr/>
            <p:nvPr/>
          </p:nvSpPr>
          <p:spPr>
            <a:xfrm>
              <a:off x="1574649" y="5233589"/>
              <a:ext cx="27432" cy="2286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C43DFC0-0293-80BF-2D5A-3160E8F6F783}"/>
                </a:ext>
              </a:extLst>
            </p:cNvPr>
            <p:cNvSpPr/>
            <p:nvPr/>
          </p:nvSpPr>
          <p:spPr>
            <a:xfrm>
              <a:off x="1096392" y="6029325"/>
              <a:ext cx="548640" cy="914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5D0A3579-EBF7-9BD6-AE80-D5E93F3BEAB5}"/>
                </a:ext>
              </a:extLst>
            </p:cNvPr>
            <p:cNvSpPr txBox="1"/>
            <p:nvPr/>
          </p:nvSpPr>
          <p:spPr>
            <a:xfrm>
              <a:off x="336697" y="6054357"/>
              <a:ext cx="5629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E6EBF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Analyse</a:t>
              </a: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A00938DA-CDBB-1718-80B8-2229696ED28A}"/>
                </a:ext>
              </a:extLst>
            </p:cNvPr>
            <p:cNvSpPr txBox="1"/>
            <p:nvPr/>
          </p:nvSpPr>
          <p:spPr>
            <a:xfrm>
              <a:off x="945073" y="6063882"/>
              <a:ext cx="73289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E6EBF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Conception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4EF4639A-E91F-53E9-2094-70A60A2EADA1}"/>
                </a:ext>
              </a:extLst>
            </p:cNvPr>
            <p:cNvSpPr txBox="1"/>
            <p:nvPr/>
          </p:nvSpPr>
          <p:spPr>
            <a:xfrm rot="16200000">
              <a:off x="1441327" y="5645641"/>
              <a:ext cx="856325" cy="16473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E6EBF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Dévelop</a:t>
              </a:r>
              <a:endPara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E6EBF5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2DEC35EF-B406-6151-33C6-6747562AA62F}"/>
                </a:ext>
              </a:extLst>
            </p:cNvPr>
            <p:cNvSpPr txBox="1"/>
            <p:nvPr/>
          </p:nvSpPr>
          <p:spPr>
            <a:xfrm rot="16200000">
              <a:off x="1092549" y="5612592"/>
              <a:ext cx="426720" cy="2308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E6EBF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Tests</a:t>
              </a:r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2027B986-5831-3B97-A992-BF3CF9D83687}"/>
                </a:ext>
              </a:extLst>
            </p:cNvPr>
            <p:cNvSpPr txBox="1"/>
            <p:nvPr/>
          </p:nvSpPr>
          <p:spPr>
            <a:xfrm>
              <a:off x="1944344" y="6054357"/>
              <a:ext cx="6158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E6EBF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Livraison</a:t>
              </a:r>
            </a:p>
          </p:txBody>
        </p: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18A82476-DC1B-33C7-F92A-C47C13120EE2}"/>
              </a:ext>
            </a:extLst>
          </p:cNvPr>
          <p:cNvGrpSpPr/>
          <p:nvPr/>
        </p:nvGrpSpPr>
        <p:grpSpPr>
          <a:xfrm>
            <a:off x="6066692" y="5427166"/>
            <a:ext cx="1412879" cy="1087643"/>
            <a:chOff x="6723917" y="5427166"/>
            <a:chExt cx="1412879" cy="108764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18E2751-16F9-186F-ADAB-FF013BB57EC9}"/>
                </a:ext>
              </a:extLst>
            </p:cNvPr>
            <p:cNvSpPr/>
            <p:nvPr/>
          </p:nvSpPr>
          <p:spPr>
            <a:xfrm>
              <a:off x="6723917" y="6025256"/>
              <a:ext cx="457200" cy="284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809EE67-34E5-A5CD-53EE-4DE6669138C9}"/>
                </a:ext>
              </a:extLst>
            </p:cNvPr>
            <p:cNvSpPr/>
            <p:nvPr/>
          </p:nvSpPr>
          <p:spPr>
            <a:xfrm>
              <a:off x="6984806" y="5721375"/>
              <a:ext cx="457200" cy="284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709DB82-16E3-8C8D-FF92-B36EB98F8BE0}"/>
                </a:ext>
              </a:extLst>
            </p:cNvPr>
            <p:cNvSpPr/>
            <p:nvPr/>
          </p:nvSpPr>
          <p:spPr>
            <a:xfrm>
              <a:off x="7199930" y="6025256"/>
              <a:ext cx="457200" cy="2845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1AED59EB-42D5-4CB4-E013-0B64840E263A}"/>
                </a:ext>
              </a:extLst>
            </p:cNvPr>
            <p:cNvSpPr txBox="1"/>
            <p:nvPr/>
          </p:nvSpPr>
          <p:spPr>
            <a:xfrm>
              <a:off x="6814065" y="6283977"/>
              <a:ext cx="13012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Résultats progressifs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C49F619-4C19-D7A9-AA8A-ACC50B3C63FD}"/>
                </a:ext>
              </a:extLst>
            </p:cNvPr>
            <p:cNvSpPr/>
            <p:nvPr/>
          </p:nvSpPr>
          <p:spPr>
            <a:xfrm>
              <a:off x="7457199" y="5721375"/>
              <a:ext cx="457200" cy="2845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4201249-D2CC-BA7A-B623-6E8BA4B8F19F}"/>
                </a:ext>
              </a:extLst>
            </p:cNvPr>
            <p:cNvSpPr/>
            <p:nvPr/>
          </p:nvSpPr>
          <p:spPr>
            <a:xfrm>
              <a:off x="7679596" y="6019163"/>
              <a:ext cx="457200" cy="2845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04ED5D9-4943-1574-8C37-C5355C150FB7}"/>
                </a:ext>
              </a:extLst>
            </p:cNvPr>
            <p:cNvSpPr/>
            <p:nvPr/>
          </p:nvSpPr>
          <p:spPr>
            <a:xfrm>
              <a:off x="7238124" y="5427166"/>
              <a:ext cx="457200" cy="2845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D0DF6DC3-6B03-EB77-EF2F-1B28CA70BAC6}"/>
              </a:ext>
            </a:extLst>
          </p:cNvPr>
          <p:cNvGrpSpPr/>
          <p:nvPr/>
        </p:nvGrpSpPr>
        <p:grpSpPr>
          <a:xfrm>
            <a:off x="10070542" y="5113614"/>
            <a:ext cx="1895892" cy="1411394"/>
            <a:chOff x="10070542" y="5113614"/>
            <a:chExt cx="1895892" cy="1411394"/>
          </a:xfrm>
        </p:grpSpPr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2B358FBC-ADF3-ED75-67BF-82038D9D5ABE}"/>
                </a:ext>
              </a:extLst>
            </p:cNvPr>
            <p:cNvGrpSpPr/>
            <p:nvPr/>
          </p:nvGrpSpPr>
          <p:grpSpPr>
            <a:xfrm>
              <a:off x="10070542" y="5427166"/>
              <a:ext cx="1572024" cy="1097842"/>
              <a:chOff x="6723917" y="5427166"/>
              <a:chExt cx="1572024" cy="1097842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268C30E-B5ED-EEEB-3658-946E62C878B3}"/>
                  </a:ext>
                </a:extLst>
              </p:cNvPr>
              <p:cNvSpPr/>
              <p:nvPr/>
            </p:nvSpPr>
            <p:spPr>
              <a:xfrm>
                <a:off x="6723917" y="6025256"/>
                <a:ext cx="457200" cy="2845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1F4E3D3-BDCA-7E5E-04DC-74B5C0938800}"/>
                  </a:ext>
                </a:extLst>
              </p:cNvPr>
              <p:cNvSpPr/>
              <p:nvPr/>
            </p:nvSpPr>
            <p:spPr>
              <a:xfrm>
                <a:off x="6984806" y="5721375"/>
                <a:ext cx="457200" cy="2845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E3FDD6C-13BA-363F-950F-0717B7F0EACE}"/>
                  </a:ext>
                </a:extLst>
              </p:cNvPr>
              <p:cNvSpPr/>
              <p:nvPr/>
            </p:nvSpPr>
            <p:spPr>
              <a:xfrm>
                <a:off x="7199930" y="6025256"/>
                <a:ext cx="457200" cy="2845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3FDF32EC-FC62-AADD-4420-AABABDA917BD}"/>
                  </a:ext>
                </a:extLst>
              </p:cNvPr>
              <p:cNvSpPr txBox="1"/>
              <p:nvPr/>
            </p:nvSpPr>
            <p:spPr>
              <a:xfrm>
                <a:off x="6994732" y="6294176"/>
                <a:ext cx="130120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44444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Résultats progressifs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755F1A3-E492-A3F2-5D51-CB569D89B09E}"/>
                  </a:ext>
                </a:extLst>
              </p:cNvPr>
              <p:cNvSpPr/>
              <p:nvPr/>
            </p:nvSpPr>
            <p:spPr>
              <a:xfrm>
                <a:off x="7457199" y="5721375"/>
                <a:ext cx="457200" cy="28453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E2355C7-22AD-CBC4-456E-D578A84BF576}"/>
                  </a:ext>
                </a:extLst>
              </p:cNvPr>
              <p:cNvSpPr/>
              <p:nvPr/>
            </p:nvSpPr>
            <p:spPr>
              <a:xfrm>
                <a:off x="7679596" y="6019163"/>
                <a:ext cx="457200" cy="28453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A5E8AA8-E13C-66F8-04AC-6E1483820D2C}"/>
                  </a:ext>
                </a:extLst>
              </p:cNvPr>
              <p:cNvSpPr/>
              <p:nvPr/>
            </p:nvSpPr>
            <p:spPr>
              <a:xfrm>
                <a:off x="7238124" y="5427166"/>
                <a:ext cx="457200" cy="28453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913917B-7D55-7BC0-59E9-3CA2B69384B2}"/>
                </a:ext>
              </a:extLst>
            </p:cNvPr>
            <p:cNvSpPr/>
            <p:nvPr/>
          </p:nvSpPr>
          <p:spPr>
            <a:xfrm>
              <a:off x="11286837" y="5721375"/>
              <a:ext cx="457200" cy="28453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1AFA527-1CD3-637C-797D-7B8160520711}"/>
                </a:ext>
              </a:extLst>
            </p:cNvPr>
            <p:cNvSpPr/>
            <p:nvPr/>
          </p:nvSpPr>
          <p:spPr>
            <a:xfrm>
              <a:off x="11509234" y="6019163"/>
              <a:ext cx="457200" cy="28453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5424558-3C26-A0FA-ECE3-E7488D846231}"/>
                </a:ext>
              </a:extLst>
            </p:cNvPr>
            <p:cNvSpPr/>
            <p:nvPr/>
          </p:nvSpPr>
          <p:spPr>
            <a:xfrm>
              <a:off x="11067762" y="5427166"/>
              <a:ext cx="457200" cy="28453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B9E8E26-F0B4-F135-E1AE-DF40ECED1261}"/>
                </a:ext>
              </a:extLst>
            </p:cNvPr>
            <p:cNvSpPr/>
            <p:nvPr/>
          </p:nvSpPr>
          <p:spPr>
            <a:xfrm>
              <a:off x="10828212" y="5113614"/>
              <a:ext cx="457200" cy="28453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6BF337D6-312E-82F7-3C11-4580B2A8BBFF}"/>
              </a:ext>
            </a:extLst>
          </p:cNvPr>
          <p:cNvGrpSpPr/>
          <p:nvPr/>
        </p:nvGrpSpPr>
        <p:grpSpPr>
          <a:xfrm>
            <a:off x="235388" y="1232088"/>
            <a:ext cx="3566160" cy="1005028"/>
            <a:chOff x="235388" y="1227316"/>
            <a:chExt cx="3566160" cy="1005028"/>
          </a:xfrm>
        </p:grpSpPr>
        <p:sp>
          <p:nvSpPr>
            <p:cNvPr id="86" name="Google Shape;1303;p41">
              <a:extLst>
                <a:ext uri="{FF2B5EF4-FFF2-40B4-BE49-F238E27FC236}">
                  <a16:creationId xmlns:a16="http://schemas.microsoft.com/office/drawing/2014/main" id="{31A941C7-9BE3-654C-A1DA-4B51DD18AD01}"/>
                </a:ext>
              </a:extLst>
            </p:cNvPr>
            <p:cNvSpPr/>
            <p:nvPr/>
          </p:nvSpPr>
          <p:spPr>
            <a:xfrm>
              <a:off x="235390" y="1775144"/>
              <a:ext cx="1097280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600"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Data Sources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8" name="Google Shape;1307;p41">
              <a:extLst>
                <a:ext uri="{FF2B5EF4-FFF2-40B4-BE49-F238E27FC236}">
                  <a16:creationId xmlns:a16="http://schemas.microsoft.com/office/drawing/2014/main" id="{893EDC59-B00A-46F1-D3AF-A7CCC3BFD4FF}"/>
                </a:ext>
              </a:extLst>
            </p:cNvPr>
            <p:cNvSpPr/>
            <p:nvPr/>
          </p:nvSpPr>
          <p:spPr>
            <a:xfrm>
              <a:off x="1462904" y="1775144"/>
              <a:ext cx="1097280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600"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Integration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9" name="Google Shape;1335;p41">
              <a:extLst>
                <a:ext uri="{FF2B5EF4-FFF2-40B4-BE49-F238E27FC236}">
                  <a16:creationId xmlns:a16="http://schemas.microsoft.com/office/drawing/2014/main" id="{22C90854-1206-64DC-F571-A0CB763878E0}"/>
                </a:ext>
              </a:extLst>
            </p:cNvPr>
            <p:cNvSpPr/>
            <p:nvPr/>
          </p:nvSpPr>
          <p:spPr>
            <a:xfrm>
              <a:off x="2699943" y="1775144"/>
              <a:ext cx="1097280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600"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Storage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grpSp>
          <p:nvGrpSpPr>
            <p:cNvPr id="109" name="Groupe 108">
              <a:extLst>
                <a:ext uri="{FF2B5EF4-FFF2-40B4-BE49-F238E27FC236}">
                  <a16:creationId xmlns:a16="http://schemas.microsoft.com/office/drawing/2014/main" id="{25317133-D644-1447-0BEA-9DDBBB748DA7}"/>
                </a:ext>
              </a:extLst>
            </p:cNvPr>
            <p:cNvGrpSpPr/>
            <p:nvPr/>
          </p:nvGrpSpPr>
          <p:grpSpPr>
            <a:xfrm>
              <a:off x="235388" y="1227316"/>
              <a:ext cx="3566160" cy="457200"/>
              <a:chOff x="235388" y="1227316"/>
              <a:chExt cx="3566160" cy="457200"/>
            </a:xfrm>
          </p:grpSpPr>
          <p:sp>
            <p:nvSpPr>
              <p:cNvPr id="85" name="Google Shape;1300;p41">
                <a:extLst>
                  <a:ext uri="{FF2B5EF4-FFF2-40B4-BE49-F238E27FC236}">
                    <a16:creationId xmlns:a16="http://schemas.microsoft.com/office/drawing/2014/main" id="{C6A45942-0A96-F4CA-41EC-33055B48F08B}"/>
                  </a:ext>
                </a:extLst>
              </p:cNvPr>
              <p:cNvSpPr/>
              <p:nvPr/>
            </p:nvSpPr>
            <p:spPr>
              <a:xfrm>
                <a:off x="235388" y="1227316"/>
                <a:ext cx="3566160" cy="457200"/>
              </a:xfrm>
              <a:prstGeom prst="flowChartPunchedCard">
                <a:avLst/>
              </a:prstGeom>
              <a:solidFill>
                <a:schemeClr val="accent1"/>
              </a:solidFill>
              <a:ln w="12700" cap="flat" cmpd="sng">
                <a:solidFill>
                  <a:srgbClr val="CCF1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91" name="Google Shape;1353;p41">
                <a:extLst>
                  <a:ext uri="{FF2B5EF4-FFF2-40B4-BE49-F238E27FC236}">
                    <a16:creationId xmlns:a16="http://schemas.microsoft.com/office/drawing/2014/main" id="{7C8F5C47-53A9-C5DD-4D2B-781698584EE2}"/>
                  </a:ext>
                </a:extLst>
              </p:cNvPr>
              <p:cNvSpPr txBox="1"/>
              <p:nvPr/>
            </p:nvSpPr>
            <p:spPr>
              <a:xfrm>
                <a:off x="1018320" y="1248362"/>
                <a:ext cx="1986447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F47F2"/>
                  </a:buClr>
                  <a:buSzPts val="2400"/>
                  <a:buFont typeface="Arial"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ACQUIRE</a:t>
                </a:r>
                <a:endParaRPr kumimoji="0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p:grpSp>
      </p:grp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3DDF4D55-E2B3-9D4C-B693-3ED4F6643585}"/>
              </a:ext>
            </a:extLst>
          </p:cNvPr>
          <p:cNvGrpSpPr/>
          <p:nvPr/>
        </p:nvGrpSpPr>
        <p:grpSpPr>
          <a:xfrm>
            <a:off x="4142645" y="1237149"/>
            <a:ext cx="3579785" cy="994906"/>
            <a:chOff x="3837477" y="1237368"/>
            <a:chExt cx="3579785" cy="994906"/>
          </a:xfrm>
        </p:grpSpPr>
        <p:sp>
          <p:nvSpPr>
            <p:cNvPr id="99" name="Google Shape;1348;p41">
              <a:extLst>
                <a:ext uri="{FF2B5EF4-FFF2-40B4-BE49-F238E27FC236}">
                  <a16:creationId xmlns:a16="http://schemas.microsoft.com/office/drawing/2014/main" id="{9C52782B-336D-84A6-6BAA-1AB9D615EA6F}"/>
                </a:ext>
              </a:extLst>
            </p:cNvPr>
            <p:cNvSpPr/>
            <p:nvPr/>
          </p:nvSpPr>
          <p:spPr>
            <a:xfrm>
              <a:off x="3851102" y="1237368"/>
              <a:ext cx="3566160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2400"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PREPARE</a:t>
              </a:r>
              <a:endPara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0" name="Google Shape;1303;p41">
              <a:extLst>
                <a:ext uri="{FF2B5EF4-FFF2-40B4-BE49-F238E27FC236}">
                  <a16:creationId xmlns:a16="http://schemas.microsoft.com/office/drawing/2014/main" id="{F1BBDA1C-8D76-0522-892D-36E7C3CE9574}"/>
                </a:ext>
              </a:extLst>
            </p:cNvPr>
            <p:cNvSpPr/>
            <p:nvPr/>
          </p:nvSpPr>
          <p:spPr>
            <a:xfrm>
              <a:off x="3837477" y="1775074"/>
              <a:ext cx="1097280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600"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Data Quality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1" name="Google Shape;1307;p41">
              <a:extLst>
                <a:ext uri="{FF2B5EF4-FFF2-40B4-BE49-F238E27FC236}">
                  <a16:creationId xmlns:a16="http://schemas.microsoft.com/office/drawing/2014/main" id="{E3564283-25D8-2D2D-C01C-BFC46C8051F8}"/>
                </a:ext>
              </a:extLst>
            </p:cNvPr>
            <p:cNvSpPr/>
            <p:nvPr/>
          </p:nvSpPr>
          <p:spPr>
            <a:xfrm>
              <a:off x="5078729" y="1775074"/>
              <a:ext cx="1097280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600"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Data Cleaning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2" name="Google Shape;1335;p41">
              <a:extLst>
                <a:ext uri="{FF2B5EF4-FFF2-40B4-BE49-F238E27FC236}">
                  <a16:creationId xmlns:a16="http://schemas.microsoft.com/office/drawing/2014/main" id="{A9FE941F-F722-6E8C-ECDF-61ABCA0AD950}"/>
                </a:ext>
              </a:extLst>
            </p:cNvPr>
            <p:cNvSpPr/>
            <p:nvPr/>
          </p:nvSpPr>
          <p:spPr>
            <a:xfrm>
              <a:off x="6319982" y="1775074"/>
              <a:ext cx="1097280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600"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Data Transformation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6D11ACAB-E1C4-4B54-3151-CB38326A5B3D}"/>
              </a:ext>
            </a:extLst>
          </p:cNvPr>
          <p:cNvGrpSpPr/>
          <p:nvPr/>
        </p:nvGrpSpPr>
        <p:grpSpPr>
          <a:xfrm>
            <a:off x="8063527" y="1232123"/>
            <a:ext cx="3566160" cy="1004958"/>
            <a:chOff x="7536578" y="1227316"/>
            <a:chExt cx="3566160" cy="1004958"/>
          </a:xfrm>
        </p:grpSpPr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9D3A3FBB-3FC5-C71B-D833-568C13475AA0}"/>
                </a:ext>
              </a:extLst>
            </p:cNvPr>
            <p:cNvGrpSpPr/>
            <p:nvPr/>
          </p:nvGrpSpPr>
          <p:grpSpPr>
            <a:xfrm>
              <a:off x="7536578" y="1227316"/>
              <a:ext cx="3566160" cy="457200"/>
              <a:chOff x="7536578" y="1227316"/>
              <a:chExt cx="3566160" cy="457200"/>
            </a:xfrm>
          </p:grpSpPr>
          <p:sp>
            <p:nvSpPr>
              <p:cNvPr id="103" name="Google Shape;1302;p41">
                <a:extLst>
                  <a:ext uri="{FF2B5EF4-FFF2-40B4-BE49-F238E27FC236}">
                    <a16:creationId xmlns:a16="http://schemas.microsoft.com/office/drawing/2014/main" id="{05E45D18-06B5-539D-59DB-450B1A038549}"/>
                  </a:ext>
                </a:extLst>
              </p:cNvPr>
              <p:cNvSpPr/>
              <p:nvPr/>
            </p:nvSpPr>
            <p:spPr>
              <a:xfrm>
                <a:off x="7536578" y="1227316"/>
                <a:ext cx="3566160" cy="457200"/>
              </a:xfrm>
              <a:prstGeom prst="snip1Rect">
                <a:avLst>
                  <a:gd name="adj" fmla="val 4138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F47F2"/>
                  </a:buClr>
                  <a:buSzPts val="1600"/>
                  <a:buFont typeface="Arial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F47F2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Arial"/>
                </a:endParaRPr>
              </a:p>
            </p:txBody>
          </p:sp>
          <p:sp>
            <p:nvSpPr>
              <p:cNvPr id="90" name="Google Shape;1348;p41">
                <a:extLst>
                  <a:ext uri="{FF2B5EF4-FFF2-40B4-BE49-F238E27FC236}">
                    <a16:creationId xmlns:a16="http://schemas.microsoft.com/office/drawing/2014/main" id="{6FA3F9FA-6B81-227F-3D97-0455197B9FCD}"/>
                  </a:ext>
                </a:extLst>
              </p:cNvPr>
              <p:cNvSpPr/>
              <p:nvPr/>
            </p:nvSpPr>
            <p:spPr>
              <a:xfrm>
                <a:off x="7849752" y="1276558"/>
                <a:ext cx="2939812" cy="3587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F47F2"/>
                  </a:buClr>
                  <a:buSzPts val="2400"/>
                  <a:buFont typeface="Arial"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EXPLORE &amp; VISUALIZE</a:t>
                </a:r>
                <a:endParaRPr kumimoji="0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p:grpSp>
        <p:sp>
          <p:nvSpPr>
            <p:cNvPr id="105" name="Google Shape;1303;p41">
              <a:extLst>
                <a:ext uri="{FF2B5EF4-FFF2-40B4-BE49-F238E27FC236}">
                  <a16:creationId xmlns:a16="http://schemas.microsoft.com/office/drawing/2014/main" id="{8346147E-0F89-A147-8C96-D52EEEEFFB5C}"/>
                </a:ext>
              </a:extLst>
            </p:cNvPr>
            <p:cNvSpPr/>
            <p:nvPr/>
          </p:nvSpPr>
          <p:spPr>
            <a:xfrm>
              <a:off x="7536578" y="1775074"/>
              <a:ext cx="1097280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600"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Feature Engineering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6" name="Google Shape;1307;p41">
              <a:extLst>
                <a:ext uri="{FF2B5EF4-FFF2-40B4-BE49-F238E27FC236}">
                  <a16:creationId xmlns:a16="http://schemas.microsoft.com/office/drawing/2014/main" id="{04FACF44-C5D9-B1BC-1CB7-F79A513DE318}"/>
                </a:ext>
              </a:extLst>
            </p:cNvPr>
            <p:cNvSpPr/>
            <p:nvPr/>
          </p:nvSpPr>
          <p:spPr>
            <a:xfrm>
              <a:off x="8764092" y="1775074"/>
              <a:ext cx="1097280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600"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Dashboards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7" name="Google Shape;1335;p41">
              <a:extLst>
                <a:ext uri="{FF2B5EF4-FFF2-40B4-BE49-F238E27FC236}">
                  <a16:creationId xmlns:a16="http://schemas.microsoft.com/office/drawing/2014/main" id="{F8B7E84E-A94C-B29F-20C5-999BDCBF412E}"/>
                </a:ext>
              </a:extLst>
            </p:cNvPr>
            <p:cNvSpPr/>
            <p:nvPr/>
          </p:nvSpPr>
          <p:spPr>
            <a:xfrm>
              <a:off x="10001131" y="1775074"/>
              <a:ext cx="1097280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600"/>
                <a:buFont typeface="Arial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Reports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pic>
        <p:nvPicPr>
          <p:cNvPr id="138" name="Picture 15">
            <a:extLst>
              <a:ext uri="{FF2B5EF4-FFF2-40B4-BE49-F238E27FC236}">
                <a16:creationId xmlns:a16="http://schemas.microsoft.com/office/drawing/2014/main" id="{068D0409-E842-B5D1-8F3A-947499A7F3B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9575" t="15107" r="7575" b="34970"/>
          <a:stretch/>
        </p:blipFill>
        <p:spPr>
          <a:xfrm>
            <a:off x="6592142" y="2268605"/>
            <a:ext cx="731520" cy="550974"/>
          </a:xfrm>
          <a:prstGeom prst="rect">
            <a:avLst/>
          </a:prstGeom>
        </p:spPr>
      </p:pic>
      <p:sp>
        <p:nvSpPr>
          <p:cNvPr id="141" name="ZoneTexte 140">
            <a:extLst>
              <a:ext uri="{FF2B5EF4-FFF2-40B4-BE49-F238E27FC236}">
                <a16:creationId xmlns:a16="http://schemas.microsoft.com/office/drawing/2014/main" id="{9A0CE178-3430-96F9-0D67-A44131EF4143}"/>
              </a:ext>
            </a:extLst>
          </p:cNvPr>
          <p:cNvSpPr txBox="1"/>
          <p:nvPr/>
        </p:nvSpPr>
        <p:spPr>
          <a:xfrm>
            <a:off x="229395" y="2482897"/>
            <a:ext cx="356616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1. Mise en place d'un système de gestion de la collecte de données</a:t>
            </a:r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FC0BABF2-DD81-AE9B-8769-AEBA73D02011}"/>
              </a:ext>
            </a:extLst>
          </p:cNvPr>
          <p:cNvSpPr txBox="1"/>
          <p:nvPr/>
        </p:nvSpPr>
        <p:spPr>
          <a:xfrm>
            <a:off x="4139102" y="2482897"/>
            <a:ext cx="356616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b="1">
                <a:solidFill>
                  <a:schemeClr val="bg2"/>
                </a:solidFill>
                <a:latin typeface="Calibri"/>
                <a:ea typeface="Calibri"/>
                <a:cs typeface="Calibri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2. Optimisation du process de contrôle qualité et de la cohérence des données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D556D847-C4BF-E483-11B4-575D300B667C}"/>
              </a:ext>
            </a:extLst>
          </p:cNvPr>
          <p:cNvSpPr txBox="1"/>
          <p:nvPr/>
        </p:nvSpPr>
        <p:spPr>
          <a:xfrm>
            <a:off x="8044663" y="2495607"/>
            <a:ext cx="358377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b="1">
                <a:solidFill>
                  <a:schemeClr val="bg2"/>
                </a:solidFill>
                <a:latin typeface="Calibri"/>
                <a:ea typeface="Calibri"/>
                <a:cs typeface="Calibri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3. Exploration de la plateforme de Business Intelligence et Analytics</a:t>
            </a: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EA4FDB2D-6574-B693-CC16-3F1E948072B8}"/>
              </a:ext>
            </a:extLst>
          </p:cNvPr>
          <p:cNvSpPr txBox="1"/>
          <p:nvPr/>
        </p:nvSpPr>
        <p:spPr>
          <a:xfrm>
            <a:off x="8044663" y="3169901"/>
            <a:ext cx="3583771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4. Automatisation de tableaux de bords Excel &amp; présentations Power Point </a:t>
            </a: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D940B439-0C06-69B8-EF31-F9E31154710B}"/>
              </a:ext>
            </a:extLst>
          </p:cNvPr>
          <p:cNvSpPr txBox="1"/>
          <p:nvPr/>
        </p:nvSpPr>
        <p:spPr>
          <a:xfrm>
            <a:off x="229395" y="3853220"/>
            <a:ext cx="11399039" cy="54864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5. Automatisation de l’exploration et récupération d'informations à partir de la base de données des procès-verbaux des conseils d'administration</a:t>
            </a:r>
          </a:p>
        </p:txBody>
      </p:sp>
    </p:spTree>
    <p:extLst>
      <p:ext uri="{BB962C8B-B14F-4D97-AF65-F5344CB8AC3E}">
        <p14:creationId xmlns:p14="http://schemas.microsoft.com/office/powerpoint/2010/main" val="17329122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</Words>
  <Application>Microsoft Office PowerPoint</Application>
  <PresentationFormat>Grand écran</PresentationFormat>
  <Paragraphs>36</Paragraphs>
  <Slides>1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8" baseType="lpstr">
      <vt:lpstr>Arial</vt:lpstr>
      <vt:lpstr>Calibri</vt:lpstr>
      <vt:lpstr>Franklin Gothic</vt:lpstr>
      <vt:lpstr>Libre Franklin</vt:lpstr>
      <vt:lpstr>Noto Sans Symbols</vt:lpstr>
      <vt:lpstr>Office Theme</vt:lpstr>
      <vt:lpstr>Diapositive think-cell</vt:lpstr>
      <vt:lpstr>La prise en charge de 5 projets avec une méthodologie agile incrémentale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prise en charge de 5 projets avec une méthodologie agile incrémentale</dc:title>
  <dc:creator>Casa 2</dc:creator>
  <cp:lastModifiedBy>Casa 2</cp:lastModifiedBy>
  <cp:revision>1</cp:revision>
  <dcterms:created xsi:type="dcterms:W3CDTF">2023-03-09T17:20:42Z</dcterms:created>
  <dcterms:modified xsi:type="dcterms:W3CDTF">2023-03-09T17:21:12Z</dcterms:modified>
</cp:coreProperties>
</file>